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763" r:id="rId5"/>
    <p:sldMasterId id="2147483772" r:id="rId6"/>
  </p:sldMasterIdLst>
  <p:notesMasterIdLst>
    <p:notesMasterId r:id="rId15"/>
  </p:notesMasterIdLst>
  <p:handoutMasterIdLst>
    <p:handoutMasterId r:id="rId16"/>
  </p:handoutMasterIdLst>
  <p:sldIdLst>
    <p:sldId id="492" r:id="rId7"/>
    <p:sldId id="493" r:id="rId8"/>
    <p:sldId id="495" r:id="rId9"/>
    <p:sldId id="494" r:id="rId10"/>
    <p:sldId id="484" r:id="rId11"/>
    <p:sldId id="496" r:id="rId12"/>
    <p:sldId id="498" r:id="rId13"/>
    <p:sldId id="499" r:id="rId14"/>
  </p:sldIdLst>
  <p:sldSz cx="9144000" cy="6858000" type="screen4x3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228"/>
    <a:srgbClr val="003785"/>
    <a:srgbClr val="F9FFD9"/>
    <a:srgbClr val="00DE64"/>
    <a:srgbClr val="4BFF9C"/>
    <a:srgbClr val="00A433"/>
    <a:srgbClr val="A3FD8E"/>
    <a:srgbClr val="7BFE4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B4FD8-9622-6875-68D4-FD1FD8A16890}" v="248" dt="2025-05-15T09:21:05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0955" autoAdjust="0"/>
  </p:normalViewPr>
  <p:slideViewPr>
    <p:cSldViewPr snapToObjects="1">
      <p:cViewPr varScale="1">
        <p:scale>
          <a:sx n="91" d="100"/>
          <a:sy n="91" d="100"/>
        </p:scale>
        <p:origin x="1248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Evju" userId="S::krievj@so-hf.no::e4632923-3ff7-4f38-ac04-04caef385591" providerId="AD" clId="Web-{3A5B4FD8-9622-6875-68D4-FD1FD8A16890}"/>
    <pc:docChg chg="addSld delSld modSld">
      <pc:chgData name="Kristin Evju" userId="S::krievj@so-hf.no::e4632923-3ff7-4f38-ac04-04caef385591" providerId="AD" clId="Web-{3A5B4FD8-9622-6875-68D4-FD1FD8A16890}" dt="2025-05-15T09:21:05.577" v="166" actId="1076"/>
      <pc:docMkLst>
        <pc:docMk/>
      </pc:docMkLst>
      <pc:sldChg chg="del">
        <pc:chgData name="Kristin Evju" userId="S::krievj@so-hf.no::e4632923-3ff7-4f38-ac04-04caef385591" providerId="AD" clId="Web-{3A5B4FD8-9622-6875-68D4-FD1FD8A16890}" dt="2025-05-15T08:38:26.159" v="96"/>
        <pc:sldMkLst>
          <pc:docMk/>
          <pc:sldMk cId="2327370798" sldId="489"/>
        </pc:sldMkLst>
      </pc:sldChg>
      <pc:sldChg chg="del">
        <pc:chgData name="Kristin Evju" userId="S::krievj@so-hf.no::e4632923-3ff7-4f38-ac04-04caef385591" providerId="AD" clId="Web-{3A5B4FD8-9622-6875-68D4-FD1FD8A16890}" dt="2025-05-15T08:38:19.253" v="95"/>
        <pc:sldMkLst>
          <pc:docMk/>
          <pc:sldMk cId="2075562131" sldId="490"/>
        </pc:sldMkLst>
      </pc:sldChg>
      <pc:sldChg chg="modSp">
        <pc:chgData name="Kristin Evju" userId="S::krievj@so-hf.no::e4632923-3ff7-4f38-ac04-04caef385591" providerId="AD" clId="Web-{3A5B4FD8-9622-6875-68D4-FD1FD8A16890}" dt="2025-05-15T08:14:58.752" v="12" actId="1076"/>
        <pc:sldMkLst>
          <pc:docMk/>
          <pc:sldMk cId="473152084" sldId="492"/>
        </pc:sldMkLst>
        <pc:spChg chg="mod">
          <ac:chgData name="Kristin Evju" userId="S::krievj@so-hf.no::e4632923-3ff7-4f38-ac04-04caef385591" providerId="AD" clId="Web-{3A5B4FD8-9622-6875-68D4-FD1FD8A16890}" dt="2025-05-15T08:14:58.752" v="12" actId="1076"/>
          <ac:spMkLst>
            <pc:docMk/>
            <pc:sldMk cId="473152084" sldId="492"/>
            <ac:spMk id="2" creationId="{00000000-0000-0000-0000-000000000000}"/>
          </ac:spMkLst>
        </pc:spChg>
        <pc:spChg chg="mod">
          <ac:chgData name="Kristin Evju" userId="S::krievj@so-hf.no::e4632923-3ff7-4f38-ac04-04caef385591" providerId="AD" clId="Web-{3A5B4FD8-9622-6875-68D4-FD1FD8A16890}" dt="2025-05-15T08:14:36.799" v="1" actId="20577"/>
          <ac:spMkLst>
            <pc:docMk/>
            <pc:sldMk cId="473152084" sldId="492"/>
            <ac:spMk id="5" creationId="{00000000-0000-0000-0000-000000000000}"/>
          </ac:spMkLst>
        </pc:spChg>
      </pc:sldChg>
      <pc:sldChg chg="modSp">
        <pc:chgData name="Kristin Evju" userId="S::krievj@so-hf.no::e4632923-3ff7-4f38-ac04-04caef385591" providerId="AD" clId="Web-{3A5B4FD8-9622-6875-68D4-FD1FD8A16890}" dt="2025-05-15T08:54:39.029" v="130" actId="20577"/>
        <pc:sldMkLst>
          <pc:docMk/>
          <pc:sldMk cId="4154543535" sldId="493"/>
        </pc:sldMkLst>
        <pc:spChg chg="mod">
          <ac:chgData name="Kristin Evju" userId="S::krievj@so-hf.no::e4632923-3ff7-4f38-ac04-04caef385591" providerId="AD" clId="Web-{3A5B4FD8-9622-6875-68D4-FD1FD8A16890}" dt="2025-05-15T08:54:39.029" v="130" actId="20577"/>
          <ac:spMkLst>
            <pc:docMk/>
            <pc:sldMk cId="4154543535" sldId="493"/>
            <ac:spMk id="3" creationId="{00000000-0000-0000-0000-000000000000}"/>
          </ac:spMkLst>
        </pc:spChg>
      </pc:sldChg>
      <pc:sldChg chg="modSp">
        <pc:chgData name="Kristin Evju" userId="S::krievj@so-hf.no::e4632923-3ff7-4f38-ac04-04caef385591" providerId="AD" clId="Web-{3A5B4FD8-9622-6875-68D4-FD1FD8A16890}" dt="2025-05-15T08:57:04.140" v="141" actId="20577"/>
        <pc:sldMkLst>
          <pc:docMk/>
          <pc:sldMk cId="237366088" sldId="494"/>
        </pc:sldMkLst>
        <pc:spChg chg="mod">
          <ac:chgData name="Kristin Evju" userId="S::krievj@so-hf.no::e4632923-3ff7-4f38-ac04-04caef385591" providerId="AD" clId="Web-{3A5B4FD8-9622-6875-68D4-FD1FD8A16890}" dt="2025-05-15T08:57:04.140" v="141" actId="20577"/>
          <ac:spMkLst>
            <pc:docMk/>
            <pc:sldMk cId="237366088" sldId="494"/>
            <ac:spMk id="2" creationId="{00000000-0000-0000-0000-000000000000}"/>
          </ac:spMkLst>
        </pc:spChg>
      </pc:sldChg>
      <pc:sldChg chg="modSp">
        <pc:chgData name="Kristin Evju" userId="S::krievj@so-hf.no::e4632923-3ff7-4f38-ac04-04caef385591" providerId="AD" clId="Web-{3A5B4FD8-9622-6875-68D4-FD1FD8A16890}" dt="2025-05-15T08:22:16.757" v="22" actId="20577"/>
        <pc:sldMkLst>
          <pc:docMk/>
          <pc:sldMk cId="3319293164" sldId="496"/>
        </pc:sldMkLst>
        <pc:spChg chg="mod">
          <ac:chgData name="Kristin Evju" userId="S::krievj@so-hf.no::e4632923-3ff7-4f38-ac04-04caef385591" providerId="AD" clId="Web-{3A5B4FD8-9622-6875-68D4-FD1FD8A16890}" dt="2025-05-15T08:22:16.757" v="22" actId="20577"/>
          <ac:spMkLst>
            <pc:docMk/>
            <pc:sldMk cId="3319293164" sldId="496"/>
            <ac:spMk id="7" creationId="{00000000-0000-0000-0000-000000000000}"/>
          </ac:spMkLst>
        </pc:spChg>
      </pc:sldChg>
      <pc:sldChg chg="modSp del">
        <pc:chgData name="Kristin Evju" userId="S::krievj@so-hf.no::e4632923-3ff7-4f38-ac04-04caef385591" providerId="AD" clId="Web-{3A5B4FD8-9622-6875-68D4-FD1FD8A16890}" dt="2025-05-15T08:34:43.188" v="88"/>
        <pc:sldMkLst>
          <pc:docMk/>
          <pc:sldMk cId="2126349714" sldId="497"/>
        </pc:sldMkLst>
        <pc:spChg chg="mod">
          <ac:chgData name="Kristin Evju" userId="S::krievj@so-hf.no::e4632923-3ff7-4f38-ac04-04caef385591" providerId="AD" clId="Web-{3A5B4FD8-9622-6875-68D4-FD1FD8A16890}" dt="2025-05-15T08:22:49.008" v="24" actId="20577"/>
          <ac:spMkLst>
            <pc:docMk/>
            <pc:sldMk cId="2126349714" sldId="497"/>
            <ac:spMk id="3" creationId="{00000000-0000-0000-0000-000000000000}"/>
          </ac:spMkLst>
        </pc:spChg>
        <pc:picChg chg="mod">
          <ac:chgData name="Kristin Evju" userId="S::krievj@so-hf.no::e4632923-3ff7-4f38-ac04-04caef385591" providerId="AD" clId="Web-{3A5B4FD8-9622-6875-68D4-FD1FD8A16890}" dt="2025-05-15T08:29:30.465" v="47" actId="1076"/>
          <ac:picMkLst>
            <pc:docMk/>
            <pc:sldMk cId="2126349714" sldId="497"/>
            <ac:picMk id="2" creationId="{00000000-0000-0000-0000-000000000000}"/>
          </ac:picMkLst>
        </pc:picChg>
      </pc:sldChg>
      <pc:sldChg chg="addSp delSp modSp add replId delAnim">
        <pc:chgData name="Kristin Evju" userId="S::krievj@so-hf.no::e4632923-3ff7-4f38-ac04-04caef385591" providerId="AD" clId="Web-{3A5B4FD8-9622-6875-68D4-FD1FD8A16890}" dt="2025-05-15T08:56:30.499" v="133" actId="20577"/>
        <pc:sldMkLst>
          <pc:docMk/>
          <pc:sldMk cId="3693517505" sldId="498"/>
        </pc:sldMkLst>
        <pc:spChg chg="mod">
          <ac:chgData name="Kristin Evju" userId="S::krievj@so-hf.no::e4632923-3ff7-4f38-ac04-04caef385591" providerId="AD" clId="Web-{3A5B4FD8-9622-6875-68D4-FD1FD8A16890}" dt="2025-05-15T08:56:30.499" v="133" actId="20577"/>
          <ac:spMkLst>
            <pc:docMk/>
            <pc:sldMk cId="3693517505" sldId="498"/>
            <ac:spMk id="3" creationId="{59F210E7-5250-9D02-F39D-5F3120F5DC06}"/>
          </ac:spMkLst>
        </pc:spChg>
        <pc:spChg chg="del mod">
          <ac:chgData name="Kristin Evju" userId="S::krievj@so-hf.no::e4632923-3ff7-4f38-ac04-04caef385591" providerId="AD" clId="Web-{3A5B4FD8-9622-6875-68D4-FD1FD8A16890}" dt="2025-05-15T08:34:12" v="80"/>
          <ac:spMkLst>
            <pc:docMk/>
            <pc:sldMk cId="3693517505" sldId="498"/>
            <ac:spMk id="7" creationId="{E398BA95-0F13-C0BB-71B4-606471A78554}"/>
          </ac:spMkLst>
        </pc:spChg>
        <pc:spChg chg="del mod ord">
          <ac:chgData name="Kristin Evju" userId="S::krievj@so-hf.no::e4632923-3ff7-4f38-ac04-04caef385591" providerId="AD" clId="Web-{3A5B4FD8-9622-6875-68D4-FD1FD8A16890}" dt="2025-05-15T08:33:55.593" v="73"/>
          <ac:spMkLst>
            <pc:docMk/>
            <pc:sldMk cId="3693517505" sldId="498"/>
            <ac:spMk id="10" creationId="{695DA0F8-CC09-7EFF-EA1C-E49E964ED5E5}"/>
          </ac:spMkLst>
        </pc:spChg>
        <pc:spChg chg="del">
          <ac:chgData name="Kristin Evju" userId="S::krievj@so-hf.no::e4632923-3ff7-4f38-ac04-04caef385591" providerId="AD" clId="Web-{3A5B4FD8-9622-6875-68D4-FD1FD8A16890}" dt="2025-05-15T08:34:02.578" v="76"/>
          <ac:spMkLst>
            <pc:docMk/>
            <pc:sldMk cId="3693517505" sldId="498"/>
            <ac:spMk id="11" creationId="{80E5A07C-1C21-A9FE-DCC9-8C7BCD8FF41E}"/>
          </ac:spMkLst>
        </pc:spChg>
        <pc:spChg chg="del mod ord">
          <ac:chgData name="Kristin Evju" userId="S::krievj@so-hf.no::e4632923-3ff7-4f38-ac04-04caef385591" providerId="AD" clId="Web-{3A5B4FD8-9622-6875-68D4-FD1FD8A16890}" dt="2025-05-15T08:33:58.390" v="74"/>
          <ac:spMkLst>
            <pc:docMk/>
            <pc:sldMk cId="3693517505" sldId="498"/>
            <ac:spMk id="12" creationId="{4B6015D9-7EF5-C9EB-B1A4-44B17593A912}"/>
          </ac:spMkLst>
        </pc:spChg>
        <pc:spChg chg="del mod ord">
          <ac:chgData name="Kristin Evju" userId="S::krievj@so-hf.no::e4632923-3ff7-4f38-ac04-04caef385591" providerId="AD" clId="Web-{3A5B4FD8-9622-6875-68D4-FD1FD8A16890}" dt="2025-05-15T08:33:59.640" v="75"/>
          <ac:spMkLst>
            <pc:docMk/>
            <pc:sldMk cId="3693517505" sldId="498"/>
            <ac:spMk id="13" creationId="{7ED5F8BD-2349-8300-5AE3-54D44F06DF00}"/>
          </ac:spMkLst>
        </pc:spChg>
        <pc:spChg chg="del mod ord">
          <ac:chgData name="Kristin Evju" userId="S::krievj@so-hf.no::e4632923-3ff7-4f38-ac04-04caef385591" providerId="AD" clId="Web-{3A5B4FD8-9622-6875-68D4-FD1FD8A16890}" dt="2025-05-15T08:33:54.046" v="72"/>
          <ac:spMkLst>
            <pc:docMk/>
            <pc:sldMk cId="3693517505" sldId="498"/>
            <ac:spMk id="14" creationId="{A09CCCF1-DB4A-E0CD-36DD-B411577B031C}"/>
          </ac:spMkLst>
        </pc:spChg>
        <pc:spChg chg="del mod">
          <ac:chgData name="Kristin Evju" userId="S::krievj@so-hf.no::e4632923-3ff7-4f38-ac04-04caef385591" providerId="AD" clId="Web-{3A5B4FD8-9622-6875-68D4-FD1FD8A16890}" dt="2025-05-15T08:34:05.218" v="77"/>
          <ac:spMkLst>
            <pc:docMk/>
            <pc:sldMk cId="3693517505" sldId="498"/>
            <ac:spMk id="15" creationId="{25D19193-67A0-0CA8-1CAB-9E7F952BA1B4}"/>
          </ac:spMkLst>
        </pc:spChg>
        <pc:spChg chg="del mod">
          <ac:chgData name="Kristin Evju" userId="S::krievj@so-hf.no::e4632923-3ff7-4f38-ac04-04caef385591" providerId="AD" clId="Web-{3A5B4FD8-9622-6875-68D4-FD1FD8A16890}" dt="2025-05-15T08:34:08.515" v="78"/>
          <ac:spMkLst>
            <pc:docMk/>
            <pc:sldMk cId="3693517505" sldId="498"/>
            <ac:spMk id="16" creationId="{938A7BCE-7B48-5DFE-2FEF-29CBAA29477E}"/>
          </ac:spMkLst>
        </pc:spChg>
        <pc:picChg chg="del">
          <ac:chgData name="Kristin Evju" userId="S::krievj@so-hf.no::e4632923-3ff7-4f38-ac04-04caef385591" providerId="AD" clId="Web-{3A5B4FD8-9622-6875-68D4-FD1FD8A16890}" dt="2025-05-15T08:27:00.729" v="25"/>
          <ac:picMkLst>
            <pc:docMk/>
            <pc:sldMk cId="3693517505" sldId="498"/>
            <ac:picMk id="2" creationId="{B9AD1A29-1A5D-3702-7E93-AB828823B5C3}"/>
          </ac:picMkLst>
        </pc:picChg>
        <pc:picChg chg="add del mod">
          <ac:chgData name="Kristin Evju" userId="S::krievj@so-hf.no::e4632923-3ff7-4f38-ac04-04caef385591" providerId="AD" clId="Web-{3A5B4FD8-9622-6875-68D4-FD1FD8A16890}" dt="2025-05-15T08:28:18.996" v="41"/>
          <ac:picMkLst>
            <pc:docMk/>
            <pc:sldMk cId="3693517505" sldId="498"/>
            <ac:picMk id="4" creationId="{754C9ADA-8E01-965C-4F69-77D3FDDE872B}"/>
          </ac:picMkLst>
        </pc:picChg>
        <pc:picChg chg="add del mod">
          <ac:chgData name="Kristin Evju" userId="S::krievj@so-hf.no::e4632923-3ff7-4f38-ac04-04caef385591" providerId="AD" clId="Web-{3A5B4FD8-9622-6875-68D4-FD1FD8A16890}" dt="2025-05-15T08:34:23.250" v="83" actId="1076"/>
          <ac:picMkLst>
            <pc:docMk/>
            <pc:sldMk cId="3693517505" sldId="498"/>
            <ac:picMk id="5" creationId="{1315F398-CD1E-F5E0-AF8B-AFD3C487E7C0}"/>
          </ac:picMkLst>
        </pc:picChg>
        <pc:picChg chg="add del mod">
          <ac:chgData name="Kristin Evju" userId="S::krievj@so-hf.no::e4632923-3ff7-4f38-ac04-04caef385591" providerId="AD" clId="Web-{3A5B4FD8-9622-6875-68D4-FD1FD8A16890}" dt="2025-05-15T08:30:45.997" v="55"/>
          <ac:picMkLst>
            <pc:docMk/>
            <pc:sldMk cId="3693517505" sldId="498"/>
            <ac:picMk id="6" creationId="{ED08F21B-9183-AEC9-F908-2AE7EAEBFF32}"/>
          </ac:picMkLst>
        </pc:picChg>
        <pc:picChg chg="add del mod">
          <ac:chgData name="Kristin Evju" userId="S::krievj@so-hf.no::e4632923-3ff7-4f38-ac04-04caef385591" providerId="AD" clId="Web-{3A5B4FD8-9622-6875-68D4-FD1FD8A16890}" dt="2025-05-15T08:30:58.763" v="57"/>
          <ac:picMkLst>
            <pc:docMk/>
            <pc:sldMk cId="3693517505" sldId="498"/>
            <ac:picMk id="8" creationId="{34A6465A-14D7-08C0-FE08-59F82F43ED82}"/>
          </ac:picMkLst>
        </pc:picChg>
      </pc:sldChg>
      <pc:sldChg chg="addSp delSp modSp add replId">
        <pc:chgData name="Kristin Evju" userId="S::krievj@so-hf.no::e4632923-3ff7-4f38-ac04-04caef385591" providerId="AD" clId="Web-{3A5B4FD8-9622-6875-68D4-FD1FD8A16890}" dt="2025-05-15T09:21:05.577" v="166" actId="1076"/>
        <pc:sldMkLst>
          <pc:docMk/>
          <pc:sldMk cId="1364232615" sldId="499"/>
        </pc:sldMkLst>
        <pc:spChg chg="mod">
          <ac:chgData name="Kristin Evju" userId="S::krievj@so-hf.no::e4632923-3ff7-4f38-ac04-04caef385591" providerId="AD" clId="Web-{3A5B4FD8-9622-6875-68D4-FD1FD8A16890}" dt="2025-05-15T09:21:05.577" v="166" actId="1076"/>
          <ac:spMkLst>
            <pc:docMk/>
            <pc:sldMk cId="1364232615" sldId="499"/>
            <ac:spMk id="4" creationId="{9BF42FB5-D4A5-9F91-D3B3-EEC42CC616C7}"/>
          </ac:spMkLst>
        </pc:spChg>
        <pc:picChg chg="del">
          <ac:chgData name="Kristin Evju" userId="S::krievj@so-hf.no::e4632923-3ff7-4f38-ac04-04caef385591" providerId="AD" clId="Web-{3A5B4FD8-9622-6875-68D4-FD1FD8A16890}" dt="2025-05-15T08:37:06.908" v="90"/>
          <ac:picMkLst>
            <pc:docMk/>
            <pc:sldMk cId="1364232615" sldId="499"/>
            <ac:picMk id="2" creationId="{6484ADB3-EB4B-7732-71A2-6193A70E7CB5}"/>
          </ac:picMkLst>
        </pc:picChg>
        <pc:picChg chg="add mod">
          <ac:chgData name="Kristin Evju" userId="S::krievj@so-hf.no::e4632923-3ff7-4f38-ac04-04caef385591" providerId="AD" clId="Web-{3A5B4FD8-9622-6875-68D4-FD1FD8A16890}" dt="2025-05-15T08:37:59.674" v="94" actId="1076"/>
          <ac:picMkLst>
            <pc:docMk/>
            <pc:sldMk cId="1364232615" sldId="499"/>
            <ac:picMk id="3" creationId="{546D4D9A-0074-B837-CC9B-C389F033A7C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A92E0-5B84-4611-92AA-434B06FB3EE3}" type="datetimeFigureOut">
              <a:rPr lang="nb-NO" smtClean="0"/>
              <a:t>15.05.2025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85A50-8569-4909-8891-7F4956578FE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5222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D1710-A6FC-484F-922C-E71F49A07A27}" type="datetimeFigureOut">
              <a:rPr lang="nb-NO" smtClean="0"/>
              <a:t>15.05.2025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28D7F-6EC3-4A39-8B63-1911F5466E4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8770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7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5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2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0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39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32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5CE55-81B0-C0F2-4263-3163C93F3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6113DFE-A057-3B80-7E75-429E0BFE1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596A481-287E-A6CF-C24F-6593DE987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6FEE84B-9FA9-496B-DF31-CE71F1917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59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6B0AD-6956-697B-984E-25F4903C3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2B87D5B-91D0-BA44-CEBD-17DFEA858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E3CD172-5968-387C-4BB5-8A4365EAE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F83917-1429-0D32-EFA0-C5C07E92A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7623D-75EA-43CA-BF7D-2F986DD7327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7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195200" y="2736000"/>
            <a:ext cx="6753600" cy="3240405"/>
          </a:xfrm>
        </p:spPr>
        <p:txBody>
          <a:bodyPr/>
          <a:lstStyle>
            <a:lvl1pPr>
              <a:lnSpc>
                <a:spcPct val="100000"/>
              </a:lnSpc>
              <a:defRPr sz="26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Punkt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61CC824B-B1FC-44F9-B855-91D3BC076A6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99" y="1666804"/>
            <a:ext cx="6680025" cy="817245"/>
          </a:xfrm>
          <a:prstGeom prst="roundRect">
            <a:avLst/>
          </a:prstGeom>
          <a:solidFill>
            <a:srgbClr val="003785"/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35405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34566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41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hvit forside _ensommerfug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03709" y="1440000"/>
            <a:ext cx="5449174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 dirty="0"/>
              <a:t>Forsidetittel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8151" y="3929304"/>
            <a:ext cx="543473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1C3A8B15-DE8E-4849-89B9-B69DF6C3F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3924" r="11722"/>
          <a:stretch/>
        </p:blipFill>
        <p:spPr>
          <a:xfrm>
            <a:off x="6333434" y="-40341"/>
            <a:ext cx="2813928" cy="63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Hvit for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03709" y="1440000"/>
            <a:ext cx="4411229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 dirty="0"/>
              <a:t>Forsidetittel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8151" y="3929304"/>
            <a:ext cx="5296899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1" y="256615"/>
            <a:ext cx="3584508" cy="60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 baseline="0"/>
            </a:lvl1pPr>
          </a:lstStyle>
          <a:p>
            <a:r>
              <a:rPr lang="nb-NO" dirty="0"/>
              <a:t>Tittel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C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4807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7203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2900362" y="1690688"/>
            <a:ext cx="5614988" cy="42529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690688"/>
            <a:ext cx="2071688" cy="42529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Tekstinnhold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27759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0" y="699246"/>
            <a:ext cx="9144000" cy="553010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2938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bilde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628650" y="1690688"/>
            <a:ext cx="3757613" cy="34147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5310188"/>
            <a:ext cx="3757613" cy="823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50"/>
            </a:lvl1pPr>
          </a:lstStyle>
          <a:p>
            <a:pPr lvl="0"/>
            <a:r>
              <a:rPr lang="nb-NO" dirty="0"/>
              <a:t>Tekstinnhold</a:t>
            </a:r>
          </a:p>
        </p:txBody>
      </p:sp>
      <p:sp>
        <p:nvSpPr>
          <p:cNvPr id="7" name="Plassholder for bilde 10"/>
          <p:cNvSpPr>
            <a:spLocks noGrp="1"/>
          </p:cNvSpPr>
          <p:nvPr>
            <p:ph type="pic" sz="quarter" idx="12"/>
          </p:nvPr>
        </p:nvSpPr>
        <p:spPr>
          <a:xfrm>
            <a:off x="4772025" y="1690688"/>
            <a:ext cx="3757613" cy="34147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nb-NO" dirty="0"/>
          </a:p>
        </p:txBody>
      </p:sp>
      <p:sp>
        <p:nvSpPr>
          <p:cNvPr id="8" name="Plassholder f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72025" y="5310188"/>
            <a:ext cx="3757613" cy="823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50"/>
            </a:lvl1pPr>
          </a:lstStyle>
          <a:p>
            <a:pPr lvl="0"/>
            <a:r>
              <a:rPr lang="nb-NO" dirty="0"/>
              <a:t>Tekstinnhold</a:t>
            </a:r>
          </a:p>
        </p:txBody>
      </p:sp>
    </p:spTree>
    <p:extLst>
      <p:ext uri="{BB962C8B-B14F-4D97-AF65-F5344CB8AC3E}">
        <p14:creationId xmlns:p14="http://schemas.microsoft.com/office/powerpoint/2010/main" val="1334686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85775" y="723900"/>
            <a:ext cx="2957513" cy="48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7" name="Plassholder for bilde 10"/>
          <p:cNvSpPr>
            <a:spLocks noGrp="1"/>
          </p:cNvSpPr>
          <p:nvPr>
            <p:ph type="pic" sz="quarter" idx="12"/>
          </p:nvPr>
        </p:nvSpPr>
        <p:spPr>
          <a:xfrm>
            <a:off x="3629025" y="0"/>
            <a:ext cx="5514975" cy="62484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411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[to spalt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61CC824B-B1FC-44F9-B855-91D3BC076A6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99" y="1666804"/>
            <a:ext cx="6680025" cy="817245"/>
          </a:xfrm>
          <a:prstGeom prst="roundRect">
            <a:avLst/>
          </a:prstGeom>
          <a:solidFill>
            <a:srgbClr val="003785"/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195200" y="3818965"/>
            <a:ext cx="3224400" cy="215743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36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2pPr>
            <a:lvl3pPr marL="75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3pPr>
            <a:lvl4pPr marL="108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4pPr>
            <a:lvl5pPr marL="147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her for å sette inn tekst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195352" y="2712687"/>
            <a:ext cx="3224251" cy="492443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4724400" y="3818965"/>
            <a:ext cx="3224400" cy="21574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36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2pPr>
            <a:lvl3pPr marL="75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3pPr>
            <a:lvl4pPr marL="108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4pPr>
            <a:lvl5pPr marL="147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her for å sette inn tekst</a:t>
            </a:r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724555" y="2712687"/>
            <a:ext cx="3224251" cy="492443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6137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med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712694"/>
            <a:ext cx="7886700" cy="97799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4789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987425"/>
            <a:ext cx="2949178" cy="1069975"/>
          </a:xfrm>
        </p:spPr>
        <p:txBody>
          <a:bodyPr anchor="ctr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lnSpc>
                <a:spcPct val="100000"/>
              </a:lnSpc>
              <a:defRPr sz="2100"/>
            </a:lvl1pPr>
            <a:lvl2pPr>
              <a:lnSpc>
                <a:spcPct val="100000"/>
              </a:lnSpc>
              <a:defRPr sz="21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Punktmarkering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2830178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4224819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67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edring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Tittel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9" y="1343831"/>
            <a:ext cx="4240682" cy="5152219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628650" y="1690688"/>
            <a:ext cx="2271713" cy="22288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628650" y="3938588"/>
            <a:ext cx="2271713" cy="22288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2"/>
          </p:nvPr>
        </p:nvSpPr>
        <p:spPr>
          <a:xfrm>
            <a:off x="6357937" y="1690688"/>
            <a:ext cx="2271713" cy="22288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357937" y="3938588"/>
            <a:ext cx="2271713" cy="22288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736892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bedringshjul_planle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6320118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26" y="3440055"/>
            <a:ext cx="2357174" cy="2863850"/>
          </a:xfrm>
          <a:prstGeom prst="rect">
            <a:avLst/>
          </a:prstGeom>
        </p:spPr>
      </p:pic>
      <p:sp>
        <p:nvSpPr>
          <p:cNvPr id="5" name="TekstSylinder 4"/>
          <p:cNvSpPr txBox="1"/>
          <p:nvPr userDrawn="1"/>
        </p:nvSpPr>
        <p:spPr>
          <a:xfrm>
            <a:off x="7965412" y="3240001"/>
            <a:ext cx="949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Planlegge </a:t>
            </a:r>
          </a:p>
        </p:txBody>
      </p:sp>
    </p:spTree>
    <p:extLst>
      <p:ext uri="{BB962C8B-B14F-4D97-AF65-F5344CB8AC3E}">
        <p14:creationId xmlns:p14="http://schemas.microsoft.com/office/powerpoint/2010/main" val="2509771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bedringshjul_gjennomfø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56" y="3426609"/>
            <a:ext cx="2399300" cy="2915031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675954"/>
            <a:ext cx="7886700" cy="101473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6320118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7965412" y="3240001"/>
            <a:ext cx="1302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Gjennomføre</a:t>
            </a:r>
          </a:p>
        </p:txBody>
      </p:sp>
    </p:spTree>
    <p:extLst>
      <p:ext uri="{BB962C8B-B14F-4D97-AF65-F5344CB8AC3E}">
        <p14:creationId xmlns:p14="http://schemas.microsoft.com/office/powerpoint/2010/main" val="3548185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bedringshjul_evalu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56" y="3410317"/>
            <a:ext cx="2399300" cy="2915031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675954"/>
            <a:ext cx="7886700" cy="101473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6320118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7965412" y="3240001"/>
            <a:ext cx="949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Evaluere </a:t>
            </a:r>
          </a:p>
        </p:txBody>
      </p:sp>
    </p:spTree>
    <p:extLst>
      <p:ext uri="{BB962C8B-B14F-4D97-AF65-F5344CB8AC3E}">
        <p14:creationId xmlns:p14="http://schemas.microsoft.com/office/powerpoint/2010/main" val="2766487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bedringshjul_korrig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56" y="3401018"/>
            <a:ext cx="2399300" cy="2915031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675954"/>
            <a:ext cx="7886700" cy="101473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6320118" cy="43513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7965412" y="3240001"/>
            <a:ext cx="949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/>
              <a:t>Korrigere </a:t>
            </a:r>
          </a:p>
        </p:txBody>
      </p:sp>
    </p:spTree>
    <p:extLst>
      <p:ext uri="{BB962C8B-B14F-4D97-AF65-F5344CB8AC3E}">
        <p14:creationId xmlns:p14="http://schemas.microsoft.com/office/powerpoint/2010/main" val="128912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61CC824B-B1FC-44F9-B855-91D3BC076A6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99" y="1666804"/>
            <a:ext cx="6680025" cy="817245"/>
          </a:xfrm>
          <a:prstGeom prst="roundRect">
            <a:avLst/>
          </a:prstGeom>
          <a:solidFill>
            <a:srgbClr val="003785"/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195200" y="3818965"/>
            <a:ext cx="3224400" cy="215743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36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2pPr>
            <a:lvl3pPr marL="75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3pPr>
            <a:lvl4pPr marL="108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4pPr>
            <a:lvl5pPr marL="147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her for å sette inn tekst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195352" y="2712687"/>
            <a:ext cx="3224251" cy="492443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13" name="Plassholder for bilde 2"/>
          <p:cNvSpPr>
            <a:spLocks noGrp="1"/>
          </p:cNvSpPr>
          <p:nvPr>
            <p:ph type="pic" sz="quarter" idx="15"/>
          </p:nvPr>
        </p:nvSpPr>
        <p:spPr>
          <a:xfrm>
            <a:off x="4800600" y="2819400"/>
            <a:ext cx="3124200" cy="327660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146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for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5EF068F-12DC-9B4D-A761-B10A1A54AB13}"/>
              </a:ext>
            </a:extLst>
          </p:cNvPr>
          <p:cNvSpPr/>
          <p:nvPr userDrawn="1"/>
        </p:nvSpPr>
        <p:spPr>
          <a:xfrm>
            <a:off x="-7219" y="1"/>
            <a:ext cx="9144000" cy="6237171"/>
          </a:xfrm>
          <a:prstGeom prst="rect">
            <a:avLst/>
          </a:prstGeom>
          <a:solidFill>
            <a:srgbClr val="7AB2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03709" y="1440000"/>
            <a:ext cx="685800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 dirty="0"/>
              <a:t>Forsidetittel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8151" y="3929304"/>
            <a:ext cx="6858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1C3A8B15-DE8E-4849-89B9-B69DF6C3F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5470" y="1098796"/>
            <a:ext cx="3187583" cy="60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5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aseline="0"/>
            </a:lvl1pPr>
          </a:lstStyle>
          <a:p>
            <a:r>
              <a:rPr lang="nb-NO" dirty="0"/>
              <a:t>Tittel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C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417424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0994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1405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med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306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Punktmarkering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381588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92569" y="1667065"/>
            <a:ext cx="6678835" cy="817245"/>
          </a:xfrm>
          <a:prstGeom prst="round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Overskrift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5200" y="2736000"/>
            <a:ext cx="6753600" cy="3501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Punkt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04789"/>
            <a:ext cx="2275200" cy="3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3" r:id="rId2"/>
    <p:sldLayoutId id="2147483684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2413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756000" indent="2047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1936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76000" indent="1825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8DED28F-1B75-3142-97CE-8FD2D8F7012F}"/>
              </a:ext>
            </a:extLst>
          </p:cNvPr>
          <p:cNvSpPr/>
          <p:nvPr userDrawn="1"/>
        </p:nvSpPr>
        <p:spPr>
          <a:xfrm>
            <a:off x="0" y="6239435"/>
            <a:ext cx="9144000" cy="641715"/>
          </a:xfrm>
          <a:prstGeom prst="rect">
            <a:avLst/>
          </a:prstGeom>
          <a:solidFill>
            <a:srgbClr val="7AB2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F55F9E1B-144C-7248-843C-22BBD7C4D3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9950" y="6401541"/>
            <a:ext cx="1714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nb-NO" sz="3750" kern="1200" dirty="0">
          <a:solidFill>
            <a:srgbClr val="00338D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Char char="•"/>
        <a:defRPr lang="nb-NO" sz="1800" b="0" i="0" kern="1200" dirty="0" smtClean="0">
          <a:solidFill>
            <a:srgbClr val="00338D"/>
          </a:solidFill>
          <a:latin typeface="+mn-lt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800" b="0" i="0" kern="1200" baseline="0" dirty="0" smtClean="0">
          <a:solidFill>
            <a:srgbClr val="00338D"/>
          </a:solidFill>
          <a:latin typeface="+mn-lt"/>
          <a:ea typeface="+mj-ea"/>
          <a:cs typeface="+mj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500" b="0" i="0" kern="1200" baseline="0" dirty="0" smtClean="0">
          <a:solidFill>
            <a:srgbClr val="00338D"/>
          </a:solidFill>
          <a:latin typeface="+mn-lt"/>
          <a:ea typeface="+mj-ea"/>
          <a:cs typeface="+mj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350" b="0" i="0" kern="1200" baseline="0" dirty="0" smtClean="0">
          <a:solidFill>
            <a:srgbClr val="00338D"/>
          </a:solidFill>
          <a:latin typeface="+mn-lt"/>
          <a:ea typeface="+mj-ea"/>
          <a:cs typeface="+mj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350" b="0" i="0" kern="1200" baseline="0" dirty="0">
          <a:solidFill>
            <a:srgbClr val="00338D"/>
          </a:solidFill>
          <a:latin typeface="+mn-lt"/>
          <a:ea typeface="+mj-ea"/>
          <a:cs typeface="+mj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675954"/>
            <a:ext cx="7886700" cy="1014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8DED28F-1B75-3142-97CE-8FD2D8F7012F}"/>
              </a:ext>
            </a:extLst>
          </p:cNvPr>
          <p:cNvSpPr/>
          <p:nvPr userDrawn="1"/>
        </p:nvSpPr>
        <p:spPr>
          <a:xfrm>
            <a:off x="0" y="6316227"/>
            <a:ext cx="9144000" cy="54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1350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F55F9E1B-144C-7248-843C-22BBD7C4D32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19950" y="6467843"/>
            <a:ext cx="1714500" cy="3175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87" y="6311900"/>
            <a:ext cx="1696226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3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nb-NO" sz="3600" kern="120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Char char="•"/>
        <a:defRPr lang="nb-NO" sz="1800" b="0" i="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800" b="0" i="0" kern="1200" baseline="0" dirty="0" smtClean="0">
          <a:solidFill>
            <a:schemeClr val="tx1"/>
          </a:solidFill>
          <a:latin typeface="+mn-lt"/>
          <a:ea typeface="+mj-ea"/>
          <a:cs typeface="+mj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500" b="0" i="0" kern="1200" baseline="0" dirty="0" smtClean="0">
          <a:solidFill>
            <a:schemeClr val="tx1"/>
          </a:solidFill>
          <a:latin typeface="+mn-lt"/>
          <a:ea typeface="+mj-ea"/>
          <a:cs typeface="+mj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350" b="0" i="0" kern="1200" baseline="0" dirty="0" smtClean="0">
          <a:solidFill>
            <a:schemeClr val="tx1"/>
          </a:solidFill>
          <a:latin typeface="+mn-lt"/>
          <a:ea typeface="+mj-ea"/>
          <a:cs typeface="+mj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350" b="0" i="0" kern="1200" baseline="0" dirty="0">
          <a:solidFill>
            <a:schemeClr val="tx1"/>
          </a:solidFill>
          <a:latin typeface="+mn-lt"/>
          <a:ea typeface="+mj-ea"/>
          <a:cs typeface="+mj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hsorhf.sharepoint.com/sites/intranett-sohf/temasider/Sider/Gr%C3%B8nt-sykehus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sorhf.sharepoint.com/sites/intranett-sohf/temasider/Sider/Gr%C3%B8nt-sykehus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5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7056784" cy="2308324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>
                <a:solidFill>
                  <a:srgbClr val="81B1E0"/>
                </a:solidFill>
                <a:latin typeface="Calibri"/>
                <a:ea typeface="Calibri"/>
                <a:cs typeface="Calibri"/>
              </a:rPr>
              <a:t>Miljøprestasjon og klimaregnskap  </a:t>
            </a:r>
            <a:br>
              <a:rPr lang="nb-NO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600" b="1" dirty="0">
                <a:solidFill>
                  <a:srgbClr val="81B1E0"/>
                </a:solidFill>
                <a:latin typeface="Calibri"/>
                <a:ea typeface="Calibri"/>
                <a:cs typeface="Calibri"/>
              </a:rPr>
              <a:t>pr. </a:t>
            </a:r>
            <a:r>
              <a:rPr lang="nb-NO" b="1" dirty="0">
                <a:solidFill>
                  <a:srgbClr val="81B1E0"/>
                </a:solidFill>
                <a:latin typeface="Calibri"/>
                <a:ea typeface="Calibri"/>
                <a:cs typeface="Calibri"/>
              </a:rPr>
              <a:t>31.12.2024</a:t>
            </a:r>
            <a:endParaRPr lang="nb-NO" sz="3600" b="1" dirty="0">
              <a:solidFill>
                <a:srgbClr val="81B1E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40443"/>
            <a:ext cx="3865885" cy="8742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8410906" y="6049888"/>
            <a:ext cx="729687" cy="2308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900" dirty="0"/>
              <a:t>15.05.2025</a:t>
            </a:r>
          </a:p>
        </p:txBody>
      </p:sp>
    </p:spTree>
    <p:extLst>
      <p:ext uri="{BB962C8B-B14F-4D97-AF65-F5344CB8AC3E}">
        <p14:creationId xmlns:p14="http://schemas.microsoft.com/office/powerpoint/2010/main" val="47315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1115616" y="764704"/>
            <a:ext cx="2808312" cy="52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dirty="0">
                <a:latin typeface="Calibri"/>
              </a:rPr>
              <a:t>Innhold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Plassholder for tekst 2"/>
          <p:cNvSpPr txBox="1">
            <a:spLocks/>
          </p:cNvSpPr>
          <p:nvPr/>
        </p:nvSpPr>
        <p:spPr>
          <a:xfrm>
            <a:off x="1114387" y="1999290"/>
            <a:ext cx="7560840" cy="2862322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241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756000" indent="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80000" indent="1936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476000" indent="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>Miljøpolitikk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</a:b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nb-NO" sz="2000" dirty="0">
                <a:solidFill>
                  <a:srgbClr val="003785"/>
                </a:solidFill>
                <a:latin typeface="Calibri"/>
              </a:rPr>
              <a:t>Miljøledelse i henhold til ISO standard 14001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nb-NO" sz="2000" dirty="0">
              <a:solidFill>
                <a:srgbClr val="003785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nb-NO" sz="2000" dirty="0">
                <a:solidFill>
                  <a:srgbClr val="003785"/>
                </a:solidFill>
                <a:latin typeface="Calibri"/>
              </a:rPr>
              <a:t>Sykehusets vesentlige miljøaspekter</a:t>
            </a:r>
            <a:br>
              <a:rPr lang="nb-NO" sz="2000" dirty="0">
                <a:solidFill>
                  <a:srgbClr val="003785"/>
                </a:solidFill>
                <a:latin typeface="Calibri"/>
              </a:rPr>
            </a:br>
            <a:endParaRPr lang="nb-NO" sz="2000" dirty="0">
              <a:solidFill>
                <a:srgbClr val="003785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nb-NO" sz="2000" dirty="0">
                <a:solidFill>
                  <a:srgbClr val="003785"/>
                </a:solidFill>
                <a:latin typeface="Calibri"/>
              </a:rPr>
              <a:t>Klimaregnskap 2024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</a:b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</a:endParaRP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nb-NO" sz="2000" dirty="0">
                <a:solidFill>
                  <a:srgbClr val="003785"/>
                </a:solidFill>
                <a:latin typeface="Calibri"/>
              </a:rPr>
              <a:t>Spesialisthelsetjenestens</a:t>
            </a:r>
            <a:r>
              <a:rPr lang="nb-NO" sz="2000" dirty="0">
                <a:solidFill>
                  <a:srgbClr val="003785"/>
                </a:solidFill>
              </a:rPr>
              <a:t> miljømål, status 2024</a:t>
            </a:r>
            <a:endParaRPr lang="nb-NO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54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1181809" y="815275"/>
            <a:ext cx="6329128" cy="12618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Miljøpolitikk 2022-2025</a:t>
            </a:r>
            <a:b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27464" y="2420888"/>
            <a:ext cx="7179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Sykehuset Østfold skal ta samfunnsansvar og redusere negativ miljøpåvirkning fra sykehusdrift i samarbeid med medarbeidere og eksterne interessenter</a:t>
            </a:r>
            <a:b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</a:b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Dette oppnås gjennom å: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nå sykehusets og spesialisthelsetjenestens miljømål for CO2 ekv.-utslipp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overholde nasjonale lover, forskrifter og andre krav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kontinuerlig forbedre miljøledelsessystemet</a:t>
            </a:r>
            <a:b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</a:b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16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2"/>
          <p:cNvSpPr txBox="1">
            <a:spLocks/>
          </p:cNvSpPr>
          <p:nvPr/>
        </p:nvSpPr>
        <p:spPr>
          <a:xfrm>
            <a:off x="784718" y="770456"/>
            <a:ext cx="7744470" cy="4743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241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000" indent="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1936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76000" indent="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</a:t>
            </a:r>
          </a:p>
          <a:p>
            <a:pPr marL="0" lvl="1" indent="0">
              <a:buNone/>
              <a:defRPr/>
            </a:pPr>
            <a:r>
              <a:rPr lang="nb-NO" sz="2800" b="1" dirty="0">
                <a:solidFill>
                  <a:srgbClr val="81B1E0"/>
                </a:solidFill>
              </a:rPr>
              <a:t>Miljøledelse i henhold til ISO standard 14001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 2022 gikk Sykehuset Østfold </a:t>
            </a:r>
            <a:r>
              <a:rPr lang="nb-NO" sz="1800" dirty="0" err="1">
                <a:solidFill>
                  <a:srgbClr val="003785"/>
                </a:solidFill>
                <a:latin typeface="Calibri"/>
                <a:ea typeface="Calibri"/>
                <a:cs typeface="Calibri"/>
              </a:rPr>
              <a:t>gbort</a:t>
            </a:r>
            <a:r>
              <a:rPr lang="nb-NO" sz="1800" dirty="0">
                <a:solidFill>
                  <a:srgbClr val="003785"/>
                </a:solidFill>
                <a:latin typeface="Calibri"/>
                <a:ea typeface="Calibri"/>
                <a:cs typeface="Calibri"/>
              </a:rPr>
              <a:t> fra ordningen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med miljøsertifisering.  </a:t>
            </a:r>
            <a:br>
              <a:rPr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</a:b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Kravene i ISO standard 14001 skal allikevel følges.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nb-NO" alt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6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6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2"/>
          <p:cNvSpPr txBox="1">
            <a:spLocks/>
          </p:cNvSpPr>
          <p:nvPr/>
        </p:nvSpPr>
        <p:spPr>
          <a:xfrm>
            <a:off x="885720" y="1700808"/>
            <a:ext cx="7704856" cy="3787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241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000" indent="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1936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76000" indent="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Følgende vesentlige miljøaspekter er identifisert for sykehuset: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Energiforbruk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Transport:   - ambulanser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- drosje, helsebuss, helseekspress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bruk av SØs biler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bruk av ansattes egne biler i tjeneste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ansattes bruk av egen bil til og fra jobb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Avfall: 	       - smittefarlig avfall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farlig avfall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Bruk av avløpsnettet: kjemikalier, legemidler etc.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Bruk av engangsartikler 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Innkjøp og forsyning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nb-NO" sz="26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971600" y="653714"/>
            <a:ext cx="6408712" cy="52322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Sykehusets vesentlige miljøaspekter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231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841214"/>
            <a:ext cx="2758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Inndeling av klimaregnskap i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2149683" y="217620"/>
            <a:ext cx="6118741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Sykehusets klimaregnskap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Bild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9318" y="1203939"/>
            <a:ext cx="7272808" cy="432048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52246" y="5733255"/>
            <a:ext cx="7649794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Power BI Dashbord </a:t>
            </a: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nb-NO" sz="1400" b="1" kern="0" dirty="0">
                <a:solidFill>
                  <a:srgbClr val="00338D"/>
                </a:solidFill>
                <a:latin typeface="Calibri" panose="020F0502020204030204"/>
              </a:rPr>
              <a:t> </a:t>
            </a:r>
            <a:r>
              <a:rPr lang="nb-NO" sz="1400" kern="0" dirty="0">
                <a:solidFill>
                  <a:srgbClr val="00338D"/>
                </a:solidFill>
                <a:latin typeface="Calibri" panose="020F0502020204030204"/>
              </a:rPr>
              <a:t>sidene</a:t>
            </a: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nb-NO" sz="1400" kern="0" dirty="0">
                <a:solidFill>
                  <a:srgbClr val="00338D"/>
                </a:solidFill>
                <a:latin typeface="Calibri" panose="020F0502020204030204"/>
              </a:rPr>
              <a:t>3-7</a:t>
            </a: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viser klimaregnskapet for alle HF i spesialisthelsetjenesten. </a:t>
            </a:r>
          </a:p>
        </p:txBody>
      </p:sp>
    </p:spTree>
    <p:extLst>
      <p:ext uri="{BB962C8B-B14F-4D97-AF65-F5344CB8AC3E}">
        <p14:creationId xmlns:p14="http://schemas.microsoft.com/office/powerpoint/2010/main" val="33192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7E628-7EEC-5597-4E14-B81F9835D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59F210E7-5250-9D02-F39D-5F3120F5DC06}"/>
              </a:ext>
            </a:extLst>
          </p:cNvPr>
          <p:cNvSpPr txBox="1"/>
          <p:nvPr/>
        </p:nvSpPr>
        <p:spPr>
          <a:xfrm>
            <a:off x="1494611" y="168174"/>
            <a:ext cx="502131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dirty="0">
                <a:solidFill>
                  <a:srgbClr val="81B1E0"/>
                </a:solidFill>
                <a:latin typeface="Calibri"/>
                <a:ea typeface="+mj-ea"/>
                <a:cs typeface="+mj-cs"/>
              </a:rPr>
              <a:t>Sykehuset Østfolds CO2e-utslipp 2024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1" dirty="0" err="1">
                <a:solidFill>
                  <a:srgbClr val="81B1E0"/>
                </a:solidFill>
                <a:latin typeface="Calibri"/>
                <a:ea typeface="+mj-ea"/>
                <a:cs typeface="+mj-cs"/>
              </a:rPr>
              <a:t>scope</a:t>
            </a:r>
            <a:r>
              <a:rPr lang="nb-NO" sz="1600" b="1" dirty="0">
                <a:solidFill>
                  <a:srgbClr val="81B1E0"/>
                </a:solidFill>
                <a:latin typeface="Calibri"/>
                <a:ea typeface="+mj-ea"/>
                <a:cs typeface="+mj-cs"/>
              </a:rPr>
              <a:t> 1, 2 og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5F398-CD1E-F5E0-AF8B-AFD3C487E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8" y="1127858"/>
            <a:ext cx="6976241" cy="503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1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1EF7C-B523-4247-4DD1-8B0D7930D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9BF42FB5-D4A5-9F91-D3B3-EEC42CC616C7}"/>
              </a:ext>
            </a:extLst>
          </p:cNvPr>
          <p:cNvSpPr txBox="1"/>
          <p:nvPr/>
        </p:nvSpPr>
        <p:spPr>
          <a:xfrm>
            <a:off x="2250503" y="5749022"/>
            <a:ext cx="458527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SØs </a:t>
            </a:r>
            <a:r>
              <a:rPr lang="nb-NO" sz="1400" dirty="0">
                <a:solidFill>
                  <a:srgbClr val="003087"/>
                </a:solidFill>
                <a:latin typeface="Calibri" panose="020F0502020204030204"/>
                <a:hlinkClick r:id="rId3"/>
              </a:rPr>
              <a:t>måloppnåelse </a:t>
            </a:r>
            <a:r>
              <a:rPr lang="nb-NO" sz="1400" dirty="0">
                <a:solidFill>
                  <a:srgbClr val="003087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bruk link til Microsoft Power BI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D4D9A-0074-B837-CC9B-C389F033A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809"/>
            <a:ext cx="9080938" cy="52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2615"/>
      </p:ext>
    </p:extLst>
  </p:cSld>
  <p:clrMapOvr>
    <a:masterClrMapping/>
  </p:clrMapOvr>
</p:sld>
</file>

<file path=ppt/theme/theme1.xml><?xml version="1.0" encoding="utf-8"?>
<a:theme xmlns:a="http://schemas.openxmlformats.org/drawingml/2006/main" name="Blå overskriftboks">
  <a:themeElements>
    <a:clrScheme name="Sykehuset Østfold">
      <a:dk1>
        <a:sysClr val="windowText" lastClr="000000"/>
      </a:dk1>
      <a:lt1>
        <a:sysClr val="window" lastClr="FFFFFF"/>
      </a:lt1>
      <a:dk2>
        <a:srgbClr val="003785"/>
      </a:dk2>
      <a:lt2>
        <a:srgbClr val="81B1E0"/>
      </a:lt2>
      <a:accent1>
        <a:srgbClr val="81B1E0"/>
      </a:accent1>
      <a:accent2>
        <a:srgbClr val="003785"/>
      </a:accent2>
      <a:accent3>
        <a:srgbClr val="E30613"/>
      </a:accent3>
      <a:accent4>
        <a:srgbClr val="B3D0EC"/>
      </a:accent4>
      <a:accent5>
        <a:srgbClr val="1C7AFF"/>
      </a:accent5>
      <a:accent6>
        <a:srgbClr val="FA5D66"/>
      </a:accent6>
      <a:hlink>
        <a:srgbClr val="E30613"/>
      </a:hlink>
      <a:folHlink>
        <a:srgbClr val="E3061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Ø_Hvit med blå bunnstripe">
  <a:themeElements>
    <a:clrScheme name="SØ profilfarger">
      <a:dk1>
        <a:sysClr val="windowText" lastClr="000000"/>
      </a:dk1>
      <a:lt1>
        <a:sysClr val="window" lastClr="FFFFFF"/>
      </a:lt1>
      <a:dk2>
        <a:srgbClr val="AB1A2F"/>
      </a:dk2>
      <a:lt2>
        <a:srgbClr val="E7E6E6"/>
      </a:lt2>
      <a:accent1>
        <a:srgbClr val="7AB2DC"/>
      </a:accent1>
      <a:accent2>
        <a:srgbClr val="00338D"/>
      </a:accent2>
      <a:accent3>
        <a:srgbClr val="DC291F"/>
      </a:accent3>
      <a:accent4>
        <a:srgbClr val="AB1A2F"/>
      </a:accent4>
      <a:accent5>
        <a:srgbClr val="12A761"/>
      </a:accent5>
      <a:accent6>
        <a:srgbClr val="E89B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Ø_Hvit med blå bunnstripe">
  <a:themeElements>
    <a:clrScheme name="Sykehuset Østfold">
      <a:dk1>
        <a:srgbClr val="003087"/>
      </a:dk1>
      <a:lt1>
        <a:srgbClr val="FFFFFF"/>
      </a:lt1>
      <a:dk2>
        <a:srgbClr val="6CACE4"/>
      </a:dk2>
      <a:lt2>
        <a:srgbClr val="E7E6E6"/>
      </a:lt2>
      <a:accent1>
        <a:srgbClr val="003087"/>
      </a:accent1>
      <a:accent2>
        <a:srgbClr val="6CACE4"/>
      </a:accent2>
      <a:accent3>
        <a:srgbClr val="CB333B"/>
      </a:accent3>
      <a:accent4>
        <a:srgbClr val="BFCED6"/>
      </a:accent4>
      <a:accent5>
        <a:srgbClr val="6FA287"/>
      </a:accent5>
      <a:accent6>
        <a:srgbClr val="ADDFB3"/>
      </a:accent6>
      <a:hlink>
        <a:srgbClr val="003087"/>
      </a:hlink>
      <a:folHlink>
        <a:srgbClr val="FF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Ø2023_powerpointmal_justert2" id="{AF54B86B-D6CF-4AF8-A955-3F8DDC0EC203}" vid="{C24118BB-3E96-4A2D-A7C5-5C872E1AEE66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eb0de7-2217-40e4-b731-11a321517070" xsi:nil="true"/>
    <lcf76f155ced4ddcb4097134ff3c332f xmlns="1b8b4083-2b1b-40a9-91ca-3ec697c375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995E811105B4DA586940209AAB76C" ma:contentTypeVersion="13" ma:contentTypeDescription="Create a new document." ma:contentTypeScope="" ma:versionID="b13070b902c095e26fb292f6e76b47bf">
  <xsd:schema xmlns:xsd="http://www.w3.org/2001/XMLSchema" xmlns:xs="http://www.w3.org/2001/XMLSchema" xmlns:p="http://schemas.microsoft.com/office/2006/metadata/properties" xmlns:ns2="1b8b4083-2b1b-40a9-91ca-3ec697c37507" xmlns:ns3="0beb0de7-2217-40e4-b731-11a321517070" targetNamespace="http://schemas.microsoft.com/office/2006/metadata/properties" ma:root="true" ma:fieldsID="7ecbc0ea3f41c5df9344dd9311b3afac" ns2:_="" ns3:_="">
    <xsd:import namespace="1b8b4083-2b1b-40a9-91ca-3ec697c37507"/>
    <xsd:import namespace="0beb0de7-2217-40e4-b731-11a321517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b4083-2b1b-40a9-91ca-3ec697c37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b0de7-2217-40e4-b731-11a32151707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391c2af-f5c6-477e-966c-1cb796694605}" ma:internalName="TaxCatchAll" ma:showField="CatchAllData" ma:web="0beb0de7-2217-40e4-b731-11a3215170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07D7E-B1AF-4F65-B638-4AC7E479E4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7EC91B-57EE-4190-BB7B-377D7CB6767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  <ds:schemaRef ds:uri="52b4b18f-efc4-4d4a-b027-2a6888ffe126"/>
    <ds:schemaRef ds:uri="http://schemas.microsoft.com/office/2006/metadata/properties"/>
    <ds:schemaRef ds:uri="http://www.w3.org/XML/1998/namespace"/>
    <ds:schemaRef ds:uri="0beb0de7-2217-40e4-b731-11a321517070"/>
    <ds:schemaRef ds:uri="1b8b4083-2b1b-40a9-91ca-3ec697c37507"/>
  </ds:schemaRefs>
</ds:datastoreItem>
</file>

<file path=customXml/itemProps3.xml><?xml version="1.0" encoding="utf-8"?>
<ds:datastoreItem xmlns:ds="http://schemas.openxmlformats.org/officeDocument/2006/customXml" ds:itemID="{C1F27CE7-AA85-4A45-92C4-65257DF9A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8b4083-2b1b-40a9-91ca-3ec697c37507"/>
    <ds:schemaRef ds:uri="0beb0de7-2217-40e4-b731-11a3215170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Powerpointmal, 2014</Template>
  <TotalTime>12226</TotalTime>
  <Words>591</Words>
  <Application>Microsoft Office PowerPoint</Application>
  <PresentationFormat>On-screen Show (4:3)</PresentationFormat>
  <Paragraphs>82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Blå overskriftboks</vt:lpstr>
      <vt:lpstr>SØ_Hvit med blå bunnstripe</vt:lpstr>
      <vt:lpstr>2_SØ_Hvit med blå bunnstripe</vt:lpstr>
      <vt:lpstr>Miljøprestasjon og klimaregnskap    pr. 31.12.2024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Helse Sør-Øst RHF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Martine Hemstad Lyslid</dc:creator>
  <dc:description>Template by Addpoint.no</dc:description>
  <cp:lastModifiedBy>Kristin Evju</cp:lastModifiedBy>
  <cp:revision>1180</cp:revision>
  <cp:lastPrinted>2022-03-22T09:14:21Z</cp:lastPrinted>
  <dcterms:created xsi:type="dcterms:W3CDTF">2015-01-13T07:07:07Z</dcterms:created>
  <dcterms:modified xsi:type="dcterms:W3CDTF">2025-05-15T09:21:11Z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0x0101007A2995E811105B4DA586940209AAB76C</vt:lpwstr>
  </property>
  <property fmtid="{D5CDD505-2E9C-101B-9397-08002B2CF9AE}" pid="4" name="MediaServiceImageTags">
    <vt:lpwstr/>
  </property>
</Properties>
</file>